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77" r:id="rId10"/>
    <p:sldId id="278" r:id="rId11"/>
    <p:sldId id="279" r:id="rId12"/>
    <p:sldId id="281" r:id="rId13"/>
    <p:sldId id="282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>
        <p:scale>
          <a:sx n="75" d="100"/>
          <a:sy n="75" d="100"/>
        </p:scale>
        <p:origin x="1776" y="1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75734" y="1246305"/>
            <a:ext cx="8726322" cy="4632687"/>
            <a:chOff x="2922076" y="1382660"/>
            <a:chExt cx="8726322" cy="46326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0342" t="27680" r="67970" b="65484"/>
            <a:stretch/>
          </p:blipFill>
          <p:spPr>
            <a:xfrm>
              <a:off x="10099888" y="4745768"/>
              <a:ext cx="1338264" cy="27146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70443" t="56093" r="7370" b="11404"/>
            <a:stretch/>
          </p:blipFill>
          <p:spPr>
            <a:xfrm>
              <a:off x="7975345" y="4200632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1928" t="55973" r="36502" b="10037"/>
            <a:stretch/>
          </p:blipFill>
          <p:spPr>
            <a:xfrm>
              <a:off x="5842781" y="4204634"/>
              <a:ext cx="1331117" cy="13496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22076" y="1389040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386447" y="3627284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768608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83483" y="1393020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84662" y="5615237"/>
              <a:ext cx="2047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72148" y="5601128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86167" y="561523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6920814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730111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5168549" y="4689753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0" name="Picture 2" descr="https://lh3.googleusercontent.com/KHB8ewpNL9A3qfoMUUgylDciFKjyDDUxz0JYO0_vjo1Ix7rRM_KPgn7QQDqTp8RQtBdUWiuG9q_clbE-38rootbml5KFwsVY4suLxZ9Y8liuc8kTAa2NnD3snjZR1aWfS1meljJ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7" t="-738" r="10857" b="738"/>
            <a:stretch/>
          </p:blipFill>
          <p:spPr bwMode="auto">
            <a:xfrm>
              <a:off x="3269615" y="1829725"/>
              <a:ext cx="1391225" cy="1392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2485" t="15110" r="32896" b="20271"/>
            <a:stretch/>
          </p:blipFill>
          <p:spPr>
            <a:xfrm>
              <a:off x="7578015" y="1829946"/>
              <a:ext cx="1768967" cy="164865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/>
            <a:srcRect r="36706" b="14197"/>
            <a:stretch/>
          </p:blipFill>
          <p:spPr>
            <a:xfrm>
              <a:off x="5425808" y="1829725"/>
              <a:ext cx="1384820" cy="14003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33728" t="-199" r="22332" b="21049"/>
            <a:stretch/>
          </p:blipFill>
          <p:spPr>
            <a:xfrm>
              <a:off x="3272366" y="3787567"/>
              <a:ext cx="1768968" cy="176273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889286" y="510473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940243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12546</TotalTime>
  <Words>268</Words>
  <Application>Microsoft Office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Rockwell</vt:lpstr>
      <vt:lpstr>微軟正黑體</vt:lpstr>
      <vt:lpstr>新細明體</vt:lpstr>
      <vt:lpstr>Arial</vt:lpstr>
      <vt:lpstr>Calibri</vt:lpstr>
      <vt:lpstr>Calibri Light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Ze-Hao Wang</cp:lastModifiedBy>
  <cp:revision>139</cp:revision>
  <dcterms:created xsi:type="dcterms:W3CDTF">2016-12-17T21:27:02Z</dcterms:created>
  <dcterms:modified xsi:type="dcterms:W3CDTF">2017-05-23T12:52:41Z</dcterms:modified>
</cp:coreProperties>
</file>